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BD1-26DF-BD2B-A4EE-8AA5A8BDB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22D76-3584-B4B0-E8AF-97E6FE5FE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F5D74-66C9-1F84-651E-BD6F1CA6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363B-1E7D-D4FD-2B16-D4532DBB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0A99-6835-B404-D55A-2B45C5F6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8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C370-7CC1-D7EF-3EB5-1B0E018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5476E-EFCD-3448-56E0-6582C2B3C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722C3-93F9-B99A-BB17-6022D31F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D1F1A-866B-9AC4-ECF7-7496F6C7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F5B5-1A11-F0E1-E30A-5362EC85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E158-7F66-A37D-7C41-FA3E44E9C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6721-39A7-8C4E-68CA-5B372626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8B7E-1E81-B39C-EC69-841B02CC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6A315-4CDB-9840-B9A2-60DB3DBA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9BDC9-7609-11A6-A4AC-D520B843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9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D4E1-C408-30FE-5E95-BB7B521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ED58-6630-DDA2-DFDD-E7950E95B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8426-3ED3-4979-BBF8-EC4A1979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556D6-249C-0C1D-977A-6B36114D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DFB2E-6F00-02AA-B72D-10527FD5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9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07C0-9E96-95C7-C8EE-F01C1081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BD461-EA17-93B6-69A4-AB2FCF93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DFDD-3A0D-9392-24D6-A28CC9E8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EE55-AF2A-A857-892F-018C46D4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3257-4F5E-CCD7-9843-CE363E67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1ED7-0BBC-46DA-87B4-BCE5608F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577A3-0EA8-B4E3-6730-779ADAE82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98DDD-7A31-1BCD-0205-03BD94CE1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3AD19-AD91-AE14-D828-E42DCD31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AC20D-84AA-39EB-42D6-2228FC5E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A32DC-9842-F17C-566D-F6440310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5047-A0EF-BB12-2CFE-164EFB52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7686F-1D46-E6B7-8CDA-68411BDCA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0305E-416A-B2C3-69FD-7FEBC51C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85BB9-F3BA-DEA5-CC80-C699A5235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EB0E0-2ECD-EBC8-3CF6-2A87B5214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C14F2-22A6-073F-D6E2-FEA1EEC1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C782B-6CA8-8393-B8C2-6712FD0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EDADF-672E-9D78-B3B1-076FA3E4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8EFC-C205-D751-7D59-09B1FA24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415F2-0D69-8295-DF0E-37C3CF2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E7EF3-E80F-DF82-0F94-A742115D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2F1AC-1CA2-7190-D58D-E5666814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7DE7B-CBC7-429B-A385-4E53A63F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3B8AE-3139-2C42-C3B0-A6278F80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20F90-6EF3-B881-119B-0414342C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B394-8EB5-FE5E-BDCC-16DD4A72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D6F3-0F2D-14A4-C509-D4E0484C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5A5F4-872F-228A-4A12-9055CDAF9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615DD-424C-8BB9-AADF-628F9629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B3954-1009-F4BF-9A43-777C6F77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1DE3E-B05F-0E77-8753-FF9A7011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84D4-0B8D-3CDF-EF39-0BDD1F6B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18FFF-3562-64C7-D6BC-2305CEA00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FC7B-FB92-F671-BF43-D9F99F58F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EEBFF-F0C6-19F5-E97E-8E05CA3F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E961E-23DB-562F-D9DE-826B6A78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5259-66BD-B523-F2EF-5D41016D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0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C567-DA83-597F-11F4-CFBC63E0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8A082-768B-DD42-A1B3-4F66BBE9C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34AEF-D8EB-3ED2-1B64-86E08033A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4759A-85B1-49F5-9CC2-47A385F6DA9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A3D62-761F-694E-9367-80801BB12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FA187-6B85-5B36-2C7F-BF564355A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A14F-B6E9-4F3A-88D1-B5B64FCB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2: Verbs V Infinitives &amp; Gerunds 1">
            <a:extLst>
              <a:ext uri="{FF2B5EF4-FFF2-40B4-BE49-F238E27FC236}">
                <a16:creationId xmlns:a16="http://schemas.microsoft.com/office/drawing/2014/main" id="{8D2B6EC1-68C1-0EE8-F0C1-7901E715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27E11-CED1-613B-EA6A-469B0465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5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CB8FB-49C9-A4BC-4A72-E4D0435F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F4BA3-D102-FF77-EA0A-5755DC50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98406-8EBF-2AEB-3CFF-70A060F1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01368-72BC-2C3F-ABF4-16CC71557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15" b="223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runds or Infinitives?? | ENGLISH GRAMMAR VIDEOS - YouTube">
            <a:extLst>
              <a:ext uri="{FF2B5EF4-FFF2-40B4-BE49-F238E27FC236}">
                <a16:creationId xmlns:a16="http://schemas.microsoft.com/office/drawing/2014/main" id="{0A248AF4-2D75-F0D6-F4D9-D9DB4A5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3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46C4E-F2E8-96AD-1AE7-DA087302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3BB7-CA3F-2652-0023-9557CF09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8C237-1D22-83D7-0161-9EA7CE4A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25EE9-507C-672A-DA5A-B9A86449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B41B6-CCF2-7858-37A1-D6C77EB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F4045-3BAF-3D8C-C9B8-87240CCD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D9682-4746-CA95-3065-3D861131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Sovanchansreyleap KHENG</dc:creator>
  <cp:lastModifiedBy>SENGHAK.CHHUN</cp:lastModifiedBy>
  <cp:revision>2</cp:revision>
  <dcterms:created xsi:type="dcterms:W3CDTF">2023-08-31T10:07:40Z</dcterms:created>
  <dcterms:modified xsi:type="dcterms:W3CDTF">2023-09-26T11:32:38Z</dcterms:modified>
</cp:coreProperties>
</file>